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235C63C-67F9-4CF5-9EC5-2AE708B89A8A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5920" cy="3760200"/>
          </a:xfrm>
          <a:prstGeom prst="rect">
            <a:avLst/>
          </a:prstGeom>
          <a:ln w="0">
            <a:noFill/>
          </a:ln>
        </p:spPr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040" cy="451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4399200" y="9555480"/>
            <a:ext cx="336132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86B67FBD-29CF-4B92-BEBD-E5A9F68B6F22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400" cy="3760560"/>
          </a:xfrm>
          <a:prstGeom prst="rect">
            <a:avLst/>
          </a:prstGeom>
          <a:ln w="0">
            <a:noFill/>
          </a:ln>
        </p:spPr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040" cy="451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CustomShape 3"/>
          <p:cNvSpPr/>
          <p:nvPr/>
        </p:nvSpPr>
        <p:spPr>
          <a:xfrm>
            <a:off x="4399200" y="9555480"/>
            <a:ext cx="336132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C9FD7F1C-6C53-4946-A878-697BEF9D53FF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400" cy="3760560"/>
          </a:xfrm>
          <a:prstGeom prst="rect">
            <a:avLst/>
          </a:prstGeom>
          <a:ln w="0">
            <a:noFill/>
          </a:ln>
        </p:spPr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040" cy="451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4399200" y="9555480"/>
            <a:ext cx="336132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25406F20-9251-4792-8BB8-E6AD46400DE3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400" cy="3760560"/>
          </a:xfrm>
          <a:prstGeom prst="rect">
            <a:avLst/>
          </a:prstGeom>
          <a:ln w="0">
            <a:noFill/>
          </a:ln>
        </p:spPr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040" cy="451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CustomShape 3"/>
          <p:cNvSpPr/>
          <p:nvPr/>
        </p:nvSpPr>
        <p:spPr>
          <a:xfrm>
            <a:off x="4399200" y="9555480"/>
            <a:ext cx="336132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DBDE56E9-E998-4E51-B52F-5EBF5FD5F159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5920" cy="3760200"/>
          </a:xfrm>
          <a:prstGeom prst="rect">
            <a:avLst/>
          </a:prstGeom>
          <a:ln w="0">
            <a:noFill/>
          </a:ln>
        </p:spPr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040" cy="451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CustomShape 3"/>
          <p:cNvSpPr/>
          <p:nvPr/>
        </p:nvSpPr>
        <p:spPr>
          <a:xfrm>
            <a:off x="4399200" y="9555480"/>
            <a:ext cx="336132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B92F2104-C89A-4A50-A9D6-768FD515F219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22DF3EC-1F57-4F3E-9D6E-0E502778C46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B05A93B-AE9C-4723-A860-C39F2BF13B5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8BB7657-D4BF-4ECA-A900-569D659E0E1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B75A82A-5087-4607-8A3D-C09CE07874B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72EEED6-D219-411C-B090-EBE7E19EA63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A43DBDE-A611-4794-B728-082B16E11E6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28B6EBE-76AF-4386-9219-4ED9885AD96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844B684-6966-415A-85B9-73252A69476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9E74BF2-BB0C-4FB2-8849-9C7829C9BFD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3E42CA0-72D6-49FC-B2FE-1A730646626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7051D82-D924-4291-A04A-7AD67160D03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B23EB5C-00D4-473F-B4C2-EA25E198F1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863B6EE-FA09-49EE-B80D-5F15DEDE621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3917632-2099-4291-86FA-2FE175182B2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67DBF06-E596-4F2A-AA6F-C416EC88D4E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8107D95-C5E2-4277-8A89-266A9D4BA65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01CC5F5-0D5F-4C53-8545-69E58696816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3276D67-65B0-4DE7-9FA6-19C0D4927F5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61D90AA-25D4-4011-994B-0784A1F5BD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92B0308-A236-40A4-AA0A-4FE638C3597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AA9B3FA-B141-4D20-A6A5-5DB4C27BDF9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9ADE7DD-8F13-4BC0-BB2B-083DA15FFC7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AE9FD7C-66D8-4F7A-A287-D4EAB65BEC3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3E43A6A-FC1D-4DCC-9E56-1B69437D8F7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51CBB5A-DFE2-42D7-AB29-C0FF0CFDB14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299564F-C1D5-4339-9DE7-8A985B76C46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C9977D1-CAC0-47A3-9808-7F9CECEBB7E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85AE0B6-E02E-4339-888E-7D2205C925B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F8B0F2A-1D99-4E8B-87FC-E747EC49232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60C3923-8DF4-4369-8E14-C834C242A13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CB9E00D-2795-4932-BDAC-195DB948F2A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DD1E05B-D61C-4690-8769-E4CE1DF76F0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7FC2D94-7FBD-442D-88D9-3E2A469FA0A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8CEACE7-E2DC-4BC5-94BB-76B9907B6BE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D077B2B-2F2E-46B9-A6A5-0530FF37E07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6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C37ADD8-E31C-474C-8981-E4D70579266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280" cy="56016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120" cy="51228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62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39440" cy="684828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240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mailto:MOOC@Home" TargetMode="External"/><Relationship Id="rId2" Type="http://schemas.openxmlformats.org/officeDocument/2006/relationships/hyperlink" Target="mailto:MOOC@Home" TargetMode="External"/><Relationship Id="rId3" Type="http://schemas.openxmlformats.org/officeDocument/2006/relationships/hyperlink" Target="mailto:MOOC@Home" TargetMode="External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59360" cy="114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59360" cy="236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35520" y="7718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335520" y="126828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6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2080" cy="1612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771840"/>
            <a:ext cx="10743480" cy="92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35520" y="1602720"/>
            <a:ext cx="10743480" cy="469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377720"/>
            <a:ext cx="10743480" cy="188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Rechteck: abgerundete Ecken 4"/>
          <p:cNvSpPr/>
          <p:nvPr/>
        </p:nvSpPr>
        <p:spPr>
          <a:xfrm>
            <a:off x="8617680" y="3367080"/>
            <a:ext cx="2288160" cy="29199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2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4080" cy="215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28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6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7"/>
          <p:cNvSpPr/>
          <p:nvPr/>
        </p:nvSpPr>
        <p:spPr>
          <a:xfrm>
            <a:off x="335520" y="1268280"/>
            <a:ext cx="10743840" cy="50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CustomShape 8"/>
          <p:cNvSpPr/>
          <p:nvPr/>
        </p:nvSpPr>
        <p:spPr>
          <a:xfrm>
            <a:off x="432720" y="1148040"/>
            <a:ext cx="10338480" cy="47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0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1200" cy="3557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9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CustomShape 10"/>
          <p:cNvSpPr/>
          <p:nvPr/>
        </p:nvSpPr>
        <p:spPr>
          <a:xfrm>
            <a:off x="335520" y="1268280"/>
            <a:ext cx="5963760" cy="50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CustomShape 11"/>
          <p:cNvSpPr/>
          <p:nvPr/>
        </p:nvSpPr>
        <p:spPr>
          <a:xfrm>
            <a:off x="432720" y="1148040"/>
            <a:ext cx="10338480" cy="47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4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240" cy="366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2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CustomShape 13"/>
          <p:cNvSpPr/>
          <p:nvPr/>
        </p:nvSpPr>
        <p:spPr>
          <a:xfrm>
            <a:off x="335520" y="1268280"/>
            <a:ext cx="5603760" cy="50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CustomShape 14"/>
          <p:cNvSpPr/>
          <p:nvPr/>
        </p:nvSpPr>
        <p:spPr>
          <a:xfrm>
            <a:off x="432720" y="1148040"/>
            <a:ext cx="10338480" cy="47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8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240" cy="3666600"/>
          </a:xfrm>
          <a:prstGeom prst="rect">
            <a:avLst/>
          </a:prstGeom>
          <a:ln w="0">
            <a:noFill/>
          </a:ln>
        </p:spPr>
      </p:pic>
      <p:sp>
        <p:nvSpPr>
          <p:cNvPr id="369" name=""/>
          <p:cNvSpPr/>
          <p:nvPr/>
        </p:nvSpPr>
        <p:spPr>
          <a:xfrm>
            <a:off x="6400800" y="4451400"/>
            <a:ext cx="1707120" cy="22752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 → You do not have to register as a guest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5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16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You do not have to register as a guest student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7720" cy="4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7720" cy="502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35520" y="126828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6285600" y="2132640"/>
            <a:ext cx="513000" cy="4928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4089960" y="2247480"/>
            <a:ext cx="2281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0240" cy="502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126864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0960" cy="2914560"/>
            <a:chOff x="346680" y="2417760"/>
            <a:chExt cx="3630960" cy="291456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6280" cy="2167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0960" cy="672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0960" cy="672480"/>
            <a:chOff x="3659400" y="4659840"/>
            <a:chExt cx="3630960" cy="67248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0960" cy="672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89480" cy="216756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0000" cy="67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24" t="7039" r="23514" b="0"/>
          <a:stretch/>
        </p:blipFill>
        <p:spPr>
          <a:xfrm>
            <a:off x="4647600" y="2520000"/>
            <a:ext cx="1830960" cy="201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4928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79680" cy="48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4928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6640" cy="4344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79680" cy="48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4928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6640" cy="4344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79680" cy="48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4928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6640" cy="4344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79680" cy="48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4928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6640" cy="4344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79680" cy="48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524628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1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LifeCycle Assessment (LCA)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2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Ethics and Morals of Sustainability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rgbClr val="0000ff"/>
                          </a:solidFill>
                          <a:uFillTx/>
                          <a:latin typeface="DejaVu Sans"/>
                          <a:ea typeface="DejaVu Sans"/>
                          <a:hlinkClick r:id="rId3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Complex Societies and Technology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L14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8200" cy="35856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825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2024-10-27T18:59:48Z</cp:lastPrinted>
  <dcterms:modified xsi:type="dcterms:W3CDTF">2024-10-28T11:14:30Z</dcterms:modified>
  <cp:revision>3195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